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6.xml" ContentType="application/vnd.openxmlformats-officedocument.presentationml.notes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8"/>
  </p:notesMasterIdLst>
  <p:handoutMasterIdLst>
    <p:handoutMasterId r:id="rId9"/>
  </p:handoutMasterIdLst>
  <p:sldIdLst>
    <p:sldId id="256" r:id="rId2"/>
    <p:sldId id="259" r:id="rId3"/>
    <p:sldId id="268" r:id="rId4"/>
    <p:sldId id="260" r:id="rId5"/>
    <p:sldId id="269" r:id="rId6"/>
    <p:sldId id="263" r:id="rId7"/>
  </p:sldIdLst>
  <p:sldSz cx="9144000" cy="6858000" type="screen4x3"/>
  <p:notesSz cx="6954838"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15620"/>
    <p:restoredTop sz="89916" autoAdjust="0"/>
  </p:normalViewPr>
  <p:slideViewPr>
    <p:cSldViewPr>
      <p:cViewPr>
        <p:scale>
          <a:sx n="70" d="100"/>
          <a:sy n="70" d="100"/>
        </p:scale>
        <p:origin x="-701" y="-20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13763" cy="465455"/>
          </a:xfrm>
          <a:prstGeom prst="rect">
            <a:avLst/>
          </a:prstGeom>
        </p:spPr>
        <p:txBody>
          <a:bodyPr vert="horz" lIns="93172" tIns="46586" rIns="93172" bIns="46586" rtlCol="0"/>
          <a:lstStyle>
            <a:lvl1pPr algn="l">
              <a:defRPr sz="1200"/>
            </a:lvl1pPr>
          </a:lstStyle>
          <a:p>
            <a:endParaRPr lang="en-CA" dirty="0"/>
          </a:p>
        </p:txBody>
      </p:sp>
      <p:sp>
        <p:nvSpPr>
          <p:cNvPr id="3" name="Date Placeholder 2"/>
          <p:cNvSpPr>
            <a:spLocks noGrp="1"/>
          </p:cNvSpPr>
          <p:nvPr>
            <p:ph type="dt" sz="quarter" idx="1"/>
          </p:nvPr>
        </p:nvSpPr>
        <p:spPr>
          <a:xfrm>
            <a:off x="3939466" y="1"/>
            <a:ext cx="3013763" cy="465455"/>
          </a:xfrm>
          <a:prstGeom prst="rect">
            <a:avLst/>
          </a:prstGeom>
        </p:spPr>
        <p:txBody>
          <a:bodyPr vert="horz" lIns="93172" tIns="46586" rIns="93172" bIns="46586" rtlCol="0"/>
          <a:lstStyle>
            <a:lvl1pPr algn="r">
              <a:defRPr sz="1200"/>
            </a:lvl1pPr>
          </a:lstStyle>
          <a:p>
            <a:fld id="{85C821F1-88C6-40F3-9FC6-B6DEB4A037A3}" type="datetimeFigureOut">
              <a:rPr lang="en-CA" smtClean="0"/>
              <a:pPr/>
              <a:t>2013-12-05</a:t>
            </a:fld>
            <a:endParaRPr lang="en-CA" dirty="0"/>
          </a:p>
        </p:txBody>
      </p:sp>
      <p:sp>
        <p:nvSpPr>
          <p:cNvPr id="4" name="Footer Placeholder 3"/>
          <p:cNvSpPr>
            <a:spLocks noGrp="1"/>
          </p:cNvSpPr>
          <p:nvPr>
            <p:ph type="ftr" sz="quarter" idx="2"/>
          </p:nvPr>
        </p:nvSpPr>
        <p:spPr>
          <a:xfrm>
            <a:off x="0" y="8842030"/>
            <a:ext cx="3013763" cy="465455"/>
          </a:xfrm>
          <a:prstGeom prst="rect">
            <a:avLst/>
          </a:prstGeom>
        </p:spPr>
        <p:txBody>
          <a:bodyPr vert="horz" lIns="93172" tIns="46586" rIns="93172" bIns="46586" rtlCol="0" anchor="b"/>
          <a:lstStyle>
            <a:lvl1pPr algn="l">
              <a:defRPr sz="1200"/>
            </a:lvl1pPr>
          </a:lstStyle>
          <a:p>
            <a:endParaRPr lang="en-CA" dirty="0"/>
          </a:p>
        </p:txBody>
      </p:sp>
      <p:sp>
        <p:nvSpPr>
          <p:cNvPr id="5" name="Slide Number Placeholder 4"/>
          <p:cNvSpPr>
            <a:spLocks noGrp="1"/>
          </p:cNvSpPr>
          <p:nvPr>
            <p:ph type="sldNum" sz="quarter" idx="3"/>
          </p:nvPr>
        </p:nvSpPr>
        <p:spPr>
          <a:xfrm>
            <a:off x="3939466" y="8842030"/>
            <a:ext cx="3013763" cy="465455"/>
          </a:xfrm>
          <a:prstGeom prst="rect">
            <a:avLst/>
          </a:prstGeom>
        </p:spPr>
        <p:txBody>
          <a:bodyPr vert="horz" lIns="93172" tIns="46586" rIns="93172" bIns="46586" rtlCol="0" anchor="b"/>
          <a:lstStyle>
            <a:lvl1pPr algn="r">
              <a:defRPr sz="1200"/>
            </a:lvl1pPr>
          </a:lstStyle>
          <a:p>
            <a:fld id="{AE45D626-85DE-44DF-BBDE-6BD277B4677E}" type="slidenum">
              <a:rPr lang="en-CA" smtClean="0"/>
              <a:pPr/>
              <a:t>‹#›</a:t>
            </a:fld>
            <a:endParaRPr lang="en-CA" dirty="0"/>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13763" cy="465455"/>
          </a:xfrm>
          <a:prstGeom prst="rect">
            <a:avLst/>
          </a:prstGeom>
        </p:spPr>
        <p:txBody>
          <a:bodyPr vert="horz" lIns="93172" tIns="46586" rIns="93172" bIns="46586" rtlCol="0"/>
          <a:lstStyle>
            <a:lvl1pPr algn="l">
              <a:defRPr sz="1200"/>
            </a:lvl1pPr>
          </a:lstStyle>
          <a:p>
            <a:endParaRPr lang="en-CA" dirty="0"/>
          </a:p>
        </p:txBody>
      </p:sp>
      <p:sp>
        <p:nvSpPr>
          <p:cNvPr id="3" name="Date Placeholder 2"/>
          <p:cNvSpPr>
            <a:spLocks noGrp="1"/>
          </p:cNvSpPr>
          <p:nvPr>
            <p:ph type="dt" idx="1"/>
          </p:nvPr>
        </p:nvSpPr>
        <p:spPr>
          <a:xfrm>
            <a:off x="3939466" y="1"/>
            <a:ext cx="3013763" cy="465455"/>
          </a:xfrm>
          <a:prstGeom prst="rect">
            <a:avLst/>
          </a:prstGeom>
        </p:spPr>
        <p:txBody>
          <a:bodyPr vert="horz" lIns="93172" tIns="46586" rIns="93172" bIns="46586" rtlCol="0"/>
          <a:lstStyle>
            <a:lvl1pPr algn="r">
              <a:defRPr sz="1200"/>
            </a:lvl1pPr>
          </a:lstStyle>
          <a:p>
            <a:fld id="{1881C6EE-D4EA-4A54-974F-C8C1B93C735D}" type="datetimeFigureOut">
              <a:rPr lang="en-CA" smtClean="0"/>
              <a:pPr/>
              <a:t>2013-12-05</a:t>
            </a:fld>
            <a:endParaRPr lang="en-CA" dirty="0"/>
          </a:p>
        </p:txBody>
      </p:sp>
      <p:sp>
        <p:nvSpPr>
          <p:cNvPr id="4" name="Slide Image Placeholder 3"/>
          <p:cNvSpPr>
            <a:spLocks noGrp="1" noRot="1" noChangeAspect="1"/>
          </p:cNvSpPr>
          <p:nvPr>
            <p:ph type="sldImg" idx="2"/>
          </p:nvPr>
        </p:nvSpPr>
        <p:spPr>
          <a:xfrm>
            <a:off x="1150938" y="700088"/>
            <a:ext cx="4652962" cy="3490912"/>
          </a:xfrm>
          <a:prstGeom prst="rect">
            <a:avLst/>
          </a:prstGeom>
          <a:noFill/>
          <a:ln w="12700">
            <a:solidFill>
              <a:prstClr val="black"/>
            </a:solidFill>
          </a:ln>
        </p:spPr>
        <p:txBody>
          <a:bodyPr vert="horz" lIns="93172" tIns="46586" rIns="93172" bIns="46586" rtlCol="0" anchor="ctr"/>
          <a:lstStyle/>
          <a:p>
            <a:endParaRPr lang="en-CA" dirty="0"/>
          </a:p>
        </p:txBody>
      </p:sp>
      <p:sp>
        <p:nvSpPr>
          <p:cNvPr id="5" name="Notes Placeholder 4"/>
          <p:cNvSpPr>
            <a:spLocks noGrp="1"/>
          </p:cNvSpPr>
          <p:nvPr>
            <p:ph type="body" sz="quarter" idx="3"/>
          </p:nvPr>
        </p:nvSpPr>
        <p:spPr>
          <a:xfrm>
            <a:off x="695484" y="4421824"/>
            <a:ext cx="5563870" cy="4189095"/>
          </a:xfrm>
          <a:prstGeom prst="rect">
            <a:avLst/>
          </a:prstGeom>
        </p:spPr>
        <p:txBody>
          <a:bodyPr vert="horz" lIns="93172" tIns="46586" rIns="93172" bIns="46586"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Footer Placeholder 5"/>
          <p:cNvSpPr>
            <a:spLocks noGrp="1"/>
          </p:cNvSpPr>
          <p:nvPr>
            <p:ph type="ftr" sz="quarter" idx="4"/>
          </p:nvPr>
        </p:nvSpPr>
        <p:spPr>
          <a:xfrm>
            <a:off x="0" y="8842030"/>
            <a:ext cx="3013763" cy="465455"/>
          </a:xfrm>
          <a:prstGeom prst="rect">
            <a:avLst/>
          </a:prstGeom>
        </p:spPr>
        <p:txBody>
          <a:bodyPr vert="horz" lIns="93172" tIns="46586" rIns="93172" bIns="46586" rtlCol="0" anchor="b"/>
          <a:lstStyle>
            <a:lvl1pPr algn="l">
              <a:defRPr sz="1200"/>
            </a:lvl1pPr>
          </a:lstStyle>
          <a:p>
            <a:endParaRPr lang="en-CA" dirty="0"/>
          </a:p>
        </p:txBody>
      </p:sp>
      <p:sp>
        <p:nvSpPr>
          <p:cNvPr id="7" name="Slide Number Placeholder 6"/>
          <p:cNvSpPr>
            <a:spLocks noGrp="1"/>
          </p:cNvSpPr>
          <p:nvPr>
            <p:ph type="sldNum" sz="quarter" idx="5"/>
          </p:nvPr>
        </p:nvSpPr>
        <p:spPr>
          <a:xfrm>
            <a:off x="3939466" y="8842030"/>
            <a:ext cx="3013763" cy="465455"/>
          </a:xfrm>
          <a:prstGeom prst="rect">
            <a:avLst/>
          </a:prstGeom>
        </p:spPr>
        <p:txBody>
          <a:bodyPr vert="horz" lIns="93172" tIns="46586" rIns="93172" bIns="46586" rtlCol="0" anchor="b"/>
          <a:lstStyle>
            <a:lvl1pPr algn="r">
              <a:defRPr sz="1200"/>
            </a:lvl1pPr>
          </a:lstStyle>
          <a:p>
            <a:fld id="{8FE69A09-5825-4C69-9620-D2FB2D4614A7}" type="slidenum">
              <a:rPr lang="en-CA" smtClean="0"/>
              <a:pPr/>
              <a:t>‹#›</a:t>
            </a:fld>
            <a:endParaRPr lang="en-CA"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spcBef>
                <a:spcPts val="600"/>
              </a:spcBef>
              <a:buFont typeface="Arial" pitchFamily="34" charset="0"/>
              <a:buChar char="•"/>
            </a:pPr>
            <a:endParaRPr lang="en-CA" sz="1200" dirty="0"/>
          </a:p>
        </p:txBody>
      </p:sp>
      <p:sp>
        <p:nvSpPr>
          <p:cNvPr id="4" name="Slide Number Placeholder 3"/>
          <p:cNvSpPr>
            <a:spLocks noGrp="1"/>
          </p:cNvSpPr>
          <p:nvPr>
            <p:ph type="sldNum" sz="quarter" idx="10"/>
          </p:nvPr>
        </p:nvSpPr>
        <p:spPr/>
        <p:txBody>
          <a:bodyPr/>
          <a:lstStyle/>
          <a:p>
            <a:fld id="{8FE69A09-5825-4C69-9620-D2FB2D4614A7}" type="slidenum">
              <a:rPr lang="en-CA" smtClean="0"/>
              <a:pPr/>
              <a:t>1</a:t>
            </a:fld>
            <a:endParaRPr lang="en-CA"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spcBef>
                <a:spcPts val="600"/>
              </a:spcBef>
            </a:pPr>
            <a:endParaRPr lang="en-CA" dirty="0"/>
          </a:p>
        </p:txBody>
      </p:sp>
      <p:sp>
        <p:nvSpPr>
          <p:cNvPr id="4" name="Slide Number Placeholder 3"/>
          <p:cNvSpPr>
            <a:spLocks noGrp="1"/>
          </p:cNvSpPr>
          <p:nvPr>
            <p:ph type="sldNum" sz="quarter" idx="10"/>
          </p:nvPr>
        </p:nvSpPr>
        <p:spPr/>
        <p:txBody>
          <a:bodyPr/>
          <a:lstStyle/>
          <a:p>
            <a:fld id="{8FE69A09-5825-4C69-9620-D2FB2D4614A7}" type="slidenum">
              <a:rPr lang="en-CA" smtClean="0"/>
              <a:pPr/>
              <a:t>2</a:t>
            </a:fld>
            <a:endParaRPr lang="en-CA"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8FE69A09-5825-4C69-9620-D2FB2D4614A7}" type="slidenum">
              <a:rPr lang="en-CA" smtClean="0"/>
              <a:pPr/>
              <a:t>3</a:t>
            </a:fld>
            <a:endParaRPr lang="en-CA"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spcBef>
                <a:spcPts val="600"/>
              </a:spcBef>
              <a:buFont typeface="Arial" pitchFamily="34" charset="0"/>
              <a:buChar char="•"/>
            </a:pPr>
            <a:endParaRPr lang="en-CA" baseline="0" dirty="0" smtClean="0"/>
          </a:p>
          <a:p>
            <a:pPr>
              <a:spcBef>
                <a:spcPts val="600"/>
              </a:spcBef>
              <a:buFont typeface="Arial" pitchFamily="34" charset="0"/>
              <a:buChar char="•"/>
            </a:pPr>
            <a:endParaRPr lang="en-CA" baseline="0" dirty="0" smtClean="0"/>
          </a:p>
          <a:p>
            <a:pPr>
              <a:spcBef>
                <a:spcPts val="600"/>
              </a:spcBef>
              <a:buFont typeface="Arial" pitchFamily="34" charset="0"/>
              <a:buChar char="•"/>
            </a:pPr>
            <a:endParaRPr lang="en-CA" dirty="0"/>
          </a:p>
        </p:txBody>
      </p:sp>
      <p:sp>
        <p:nvSpPr>
          <p:cNvPr id="4" name="Slide Number Placeholder 3"/>
          <p:cNvSpPr>
            <a:spLocks noGrp="1"/>
          </p:cNvSpPr>
          <p:nvPr>
            <p:ph type="sldNum" sz="quarter" idx="10"/>
          </p:nvPr>
        </p:nvSpPr>
        <p:spPr/>
        <p:txBody>
          <a:bodyPr/>
          <a:lstStyle/>
          <a:p>
            <a:fld id="{8FE69A09-5825-4C69-9620-D2FB2D4614A7}" type="slidenum">
              <a:rPr lang="en-CA" smtClean="0"/>
              <a:pPr/>
              <a:t>4</a:t>
            </a:fld>
            <a:endParaRPr lang="en-CA"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spcBef>
                <a:spcPts val="600"/>
              </a:spcBef>
            </a:pPr>
            <a:endParaRPr lang="en-CA" dirty="0"/>
          </a:p>
        </p:txBody>
      </p:sp>
      <p:sp>
        <p:nvSpPr>
          <p:cNvPr id="4" name="Slide Number Placeholder 3"/>
          <p:cNvSpPr>
            <a:spLocks noGrp="1"/>
          </p:cNvSpPr>
          <p:nvPr>
            <p:ph type="sldNum" sz="quarter" idx="10"/>
          </p:nvPr>
        </p:nvSpPr>
        <p:spPr/>
        <p:txBody>
          <a:bodyPr/>
          <a:lstStyle/>
          <a:p>
            <a:fld id="{8FE69A09-5825-4C69-9620-D2FB2D4614A7}" type="slidenum">
              <a:rPr lang="en-CA" smtClean="0"/>
              <a:pPr/>
              <a:t>5</a:t>
            </a:fld>
            <a:endParaRPr lang="en-CA"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spcBef>
                <a:spcPts val="600"/>
              </a:spcBef>
              <a:buFont typeface="Arial" pitchFamily="34" charset="0"/>
              <a:buNone/>
            </a:pPr>
            <a:endParaRPr lang="en-CA" dirty="0"/>
          </a:p>
        </p:txBody>
      </p:sp>
      <p:sp>
        <p:nvSpPr>
          <p:cNvPr id="4" name="Slide Number Placeholder 3"/>
          <p:cNvSpPr>
            <a:spLocks noGrp="1"/>
          </p:cNvSpPr>
          <p:nvPr>
            <p:ph type="sldNum" sz="quarter" idx="10"/>
          </p:nvPr>
        </p:nvSpPr>
        <p:spPr/>
        <p:txBody>
          <a:bodyPr/>
          <a:lstStyle/>
          <a:p>
            <a:fld id="{8FE69A09-5825-4C69-9620-D2FB2D4614A7}" type="slidenum">
              <a:rPr lang="en-CA" smtClean="0"/>
              <a:pPr/>
              <a:t>6</a:t>
            </a:fld>
            <a:endParaRPr lang="en-CA"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1167A7FF-B002-4766-8940-7530043D122A}" type="datetimeFigureOut">
              <a:rPr lang="en-CA" smtClean="0"/>
              <a:pPr/>
              <a:t>2013-12-05</a:t>
            </a:fld>
            <a:endParaRPr lang="en-CA" dirty="0"/>
          </a:p>
        </p:txBody>
      </p:sp>
      <p:sp>
        <p:nvSpPr>
          <p:cNvPr id="19" name="Footer Placeholder 18"/>
          <p:cNvSpPr>
            <a:spLocks noGrp="1"/>
          </p:cNvSpPr>
          <p:nvPr>
            <p:ph type="ftr" sz="quarter" idx="11"/>
          </p:nvPr>
        </p:nvSpPr>
        <p:spPr/>
        <p:txBody>
          <a:bodyPr/>
          <a:lstStyle/>
          <a:p>
            <a:endParaRPr lang="en-CA" dirty="0"/>
          </a:p>
        </p:txBody>
      </p:sp>
      <p:sp>
        <p:nvSpPr>
          <p:cNvPr id="27" name="Slide Number Placeholder 26"/>
          <p:cNvSpPr>
            <a:spLocks noGrp="1"/>
          </p:cNvSpPr>
          <p:nvPr>
            <p:ph type="sldNum" sz="quarter" idx="12"/>
          </p:nvPr>
        </p:nvSpPr>
        <p:spPr/>
        <p:txBody>
          <a:bodyPr/>
          <a:lstStyle/>
          <a:p>
            <a:fld id="{73C302B8-605B-4FD7-8297-100F72AD260E}" type="slidenum">
              <a:rPr lang="en-CA" smtClean="0"/>
              <a:pPr/>
              <a:t>‹#›</a:t>
            </a:fld>
            <a:endParaRPr lang="en-CA"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167A7FF-B002-4766-8940-7530043D122A}" type="datetimeFigureOut">
              <a:rPr lang="en-CA" smtClean="0"/>
              <a:pPr/>
              <a:t>2013-12-05</a:t>
            </a:fld>
            <a:endParaRPr lang="en-CA" dirty="0"/>
          </a:p>
        </p:txBody>
      </p:sp>
      <p:sp>
        <p:nvSpPr>
          <p:cNvPr id="5" name="Footer Placeholder 4"/>
          <p:cNvSpPr>
            <a:spLocks noGrp="1"/>
          </p:cNvSpPr>
          <p:nvPr>
            <p:ph type="ftr" sz="quarter" idx="11"/>
          </p:nvPr>
        </p:nvSpPr>
        <p:spPr/>
        <p:txBody>
          <a:bodyPr/>
          <a:lstStyle/>
          <a:p>
            <a:endParaRPr lang="en-CA" dirty="0"/>
          </a:p>
        </p:txBody>
      </p:sp>
      <p:sp>
        <p:nvSpPr>
          <p:cNvPr id="6" name="Slide Number Placeholder 5"/>
          <p:cNvSpPr>
            <a:spLocks noGrp="1"/>
          </p:cNvSpPr>
          <p:nvPr>
            <p:ph type="sldNum" sz="quarter" idx="12"/>
          </p:nvPr>
        </p:nvSpPr>
        <p:spPr/>
        <p:txBody>
          <a:bodyPr/>
          <a:lstStyle/>
          <a:p>
            <a:fld id="{73C302B8-605B-4FD7-8297-100F72AD260E}" type="slidenum">
              <a:rPr lang="en-CA" smtClean="0"/>
              <a:pPr/>
              <a:t>‹#›</a:t>
            </a:fld>
            <a:endParaRPr lang="en-CA"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1167A7FF-B002-4766-8940-7530043D122A}" type="datetimeFigureOut">
              <a:rPr lang="en-CA" smtClean="0"/>
              <a:pPr/>
              <a:t>2013-12-05</a:t>
            </a:fld>
            <a:endParaRPr lang="en-CA" dirty="0"/>
          </a:p>
        </p:txBody>
      </p:sp>
      <p:sp>
        <p:nvSpPr>
          <p:cNvPr id="5" name="Footer Placeholder 4"/>
          <p:cNvSpPr>
            <a:spLocks noGrp="1"/>
          </p:cNvSpPr>
          <p:nvPr>
            <p:ph type="ftr" sz="quarter" idx="11"/>
          </p:nvPr>
        </p:nvSpPr>
        <p:spPr/>
        <p:txBody>
          <a:bodyPr/>
          <a:lstStyle/>
          <a:p>
            <a:endParaRPr lang="en-CA" dirty="0"/>
          </a:p>
        </p:txBody>
      </p:sp>
      <p:sp>
        <p:nvSpPr>
          <p:cNvPr id="6" name="Slide Number Placeholder 5"/>
          <p:cNvSpPr>
            <a:spLocks noGrp="1"/>
          </p:cNvSpPr>
          <p:nvPr>
            <p:ph type="sldNum" sz="quarter" idx="12"/>
          </p:nvPr>
        </p:nvSpPr>
        <p:spPr/>
        <p:txBody>
          <a:bodyPr/>
          <a:lstStyle/>
          <a:p>
            <a:fld id="{73C302B8-605B-4FD7-8297-100F72AD260E}" type="slidenum">
              <a:rPr lang="en-CA" smtClean="0"/>
              <a:pPr/>
              <a:t>‹#›</a:t>
            </a:fld>
            <a:endParaRPr lang="en-CA"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167A7FF-B002-4766-8940-7530043D122A}" type="datetimeFigureOut">
              <a:rPr lang="en-CA" smtClean="0"/>
              <a:pPr/>
              <a:t>2013-12-05</a:t>
            </a:fld>
            <a:endParaRPr lang="en-CA" dirty="0"/>
          </a:p>
        </p:txBody>
      </p:sp>
      <p:sp>
        <p:nvSpPr>
          <p:cNvPr id="6" name="Footer Placeholder 5"/>
          <p:cNvSpPr>
            <a:spLocks noGrp="1"/>
          </p:cNvSpPr>
          <p:nvPr>
            <p:ph type="ftr" sz="quarter" idx="11"/>
          </p:nvPr>
        </p:nvSpPr>
        <p:spPr/>
        <p:txBody>
          <a:bodyPr/>
          <a:lstStyle/>
          <a:p>
            <a:endParaRPr lang="en-CA" dirty="0"/>
          </a:p>
        </p:txBody>
      </p:sp>
      <p:sp>
        <p:nvSpPr>
          <p:cNvPr id="7" name="Slide Number Placeholder 6"/>
          <p:cNvSpPr>
            <a:spLocks noGrp="1"/>
          </p:cNvSpPr>
          <p:nvPr>
            <p:ph type="sldNum" sz="quarter" idx="12"/>
          </p:nvPr>
        </p:nvSpPr>
        <p:spPr/>
        <p:txBody>
          <a:bodyPr/>
          <a:lstStyle/>
          <a:p>
            <a:fld id="{73C302B8-605B-4FD7-8297-100F72AD260E}" type="slidenum">
              <a:rPr lang="en-CA" smtClean="0"/>
              <a:pPr/>
              <a:t>‹#›</a:t>
            </a:fld>
            <a:endParaRPr lang="en-CA"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1167A7FF-B002-4766-8940-7530043D122A}" type="datetimeFigureOut">
              <a:rPr lang="en-CA" smtClean="0"/>
              <a:pPr/>
              <a:t>2013-12-05</a:t>
            </a:fld>
            <a:endParaRPr lang="en-CA" dirty="0"/>
          </a:p>
        </p:txBody>
      </p:sp>
      <p:sp>
        <p:nvSpPr>
          <p:cNvPr id="8" name="Footer Placeholder 7"/>
          <p:cNvSpPr>
            <a:spLocks noGrp="1"/>
          </p:cNvSpPr>
          <p:nvPr>
            <p:ph type="ftr" sz="quarter" idx="11"/>
          </p:nvPr>
        </p:nvSpPr>
        <p:spPr/>
        <p:txBody>
          <a:bodyPr/>
          <a:lstStyle/>
          <a:p>
            <a:endParaRPr lang="en-CA" dirty="0"/>
          </a:p>
        </p:txBody>
      </p:sp>
      <p:sp>
        <p:nvSpPr>
          <p:cNvPr id="9" name="Slide Number Placeholder 8"/>
          <p:cNvSpPr>
            <a:spLocks noGrp="1"/>
          </p:cNvSpPr>
          <p:nvPr>
            <p:ph type="sldNum" sz="quarter" idx="12"/>
          </p:nvPr>
        </p:nvSpPr>
        <p:spPr/>
        <p:txBody>
          <a:bodyPr/>
          <a:lstStyle/>
          <a:p>
            <a:fld id="{73C302B8-605B-4FD7-8297-100F72AD260E}" type="slidenum">
              <a:rPr lang="en-CA" smtClean="0"/>
              <a:pPr/>
              <a:t>‹#›</a:t>
            </a:fld>
            <a:endParaRPr lang="en-CA"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1167A7FF-B002-4766-8940-7530043D122A}" type="datetimeFigureOut">
              <a:rPr lang="en-CA" smtClean="0"/>
              <a:pPr/>
              <a:t>2013-12-05</a:t>
            </a:fld>
            <a:endParaRPr lang="en-CA" dirty="0"/>
          </a:p>
        </p:txBody>
      </p:sp>
      <p:sp>
        <p:nvSpPr>
          <p:cNvPr id="4" name="Footer Placeholder 3"/>
          <p:cNvSpPr>
            <a:spLocks noGrp="1"/>
          </p:cNvSpPr>
          <p:nvPr>
            <p:ph type="ftr" sz="quarter" idx="11"/>
          </p:nvPr>
        </p:nvSpPr>
        <p:spPr/>
        <p:txBody>
          <a:bodyPr/>
          <a:lstStyle/>
          <a:p>
            <a:endParaRPr lang="en-CA" dirty="0"/>
          </a:p>
        </p:txBody>
      </p:sp>
      <p:sp>
        <p:nvSpPr>
          <p:cNvPr id="5" name="Slide Number Placeholder 4"/>
          <p:cNvSpPr>
            <a:spLocks noGrp="1"/>
          </p:cNvSpPr>
          <p:nvPr>
            <p:ph type="sldNum" sz="quarter" idx="12"/>
          </p:nvPr>
        </p:nvSpPr>
        <p:spPr/>
        <p:txBody>
          <a:bodyPr/>
          <a:lstStyle/>
          <a:p>
            <a:fld id="{73C302B8-605B-4FD7-8297-100F72AD260E}" type="slidenum">
              <a:rPr lang="en-CA" smtClean="0"/>
              <a:pPr/>
              <a:t>‹#›</a:t>
            </a:fld>
            <a:endParaRPr lang="en-CA"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167A7FF-B002-4766-8940-7530043D122A}" type="datetimeFigureOut">
              <a:rPr lang="en-CA" smtClean="0"/>
              <a:pPr/>
              <a:t>2013-12-05</a:t>
            </a:fld>
            <a:endParaRPr lang="en-CA" dirty="0"/>
          </a:p>
        </p:txBody>
      </p:sp>
      <p:sp>
        <p:nvSpPr>
          <p:cNvPr id="3" name="Footer Placeholder 2"/>
          <p:cNvSpPr>
            <a:spLocks noGrp="1"/>
          </p:cNvSpPr>
          <p:nvPr>
            <p:ph type="ftr" sz="quarter" idx="11"/>
          </p:nvPr>
        </p:nvSpPr>
        <p:spPr/>
        <p:txBody>
          <a:bodyPr/>
          <a:lstStyle/>
          <a:p>
            <a:endParaRPr lang="en-CA" dirty="0"/>
          </a:p>
        </p:txBody>
      </p:sp>
      <p:sp>
        <p:nvSpPr>
          <p:cNvPr id="4" name="Slide Number Placeholder 3"/>
          <p:cNvSpPr>
            <a:spLocks noGrp="1"/>
          </p:cNvSpPr>
          <p:nvPr>
            <p:ph type="sldNum" sz="quarter" idx="12"/>
          </p:nvPr>
        </p:nvSpPr>
        <p:spPr/>
        <p:txBody>
          <a:bodyPr/>
          <a:lstStyle/>
          <a:p>
            <a:fld id="{73C302B8-605B-4FD7-8297-100F72AD260E}" type="slidenum">
              <a:rPr lang="en-CA" smtClean="0"/>
              <a:pPr/>
              <a:t>‹#›</a:t>
            </a:fld>
            <a:endParaRPr lang="en-CA"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167A7FF-B002-4766-8940-7530043D122A}" type="datetimeFigureOut">
              <a:rPr lang="en-CA" smtClean="0"/>
              <a:pPr/>
              <a:t>2013-12-05</a:t>
            </a:fld>
            <a:endParaRPr lang="en-CA" dirty="0"/>
          </a:p>
        </p:txBody>
      </p:sp>
      <p:sp>
        <p:nvSpPr>
          <p:cNvPr id="6" name="Footer Placeholder 5"/>
          <p:cNvSpPr>
            <a:spLocks noGrp="1"/>
          </p:cNvSpPr>
          <p:nvPr>
            <p:ph type="ftr" sz="quarter" idx="11"/>
          </p:nvPr>
        </p:nvSpPr>
        <p:spPr/>
        <p:txBody>
          <a:bodyPr/>
          <a:lstStyle/>
          <a:p>
            <a:endParaRPr lang="en-CA" dirty="0"/>
          </a:p>
        </p:txBody>
      </p:sp>
      <p:sp>
        <p:nvSpPr>
          <p:cNvPr id="7" name="Slide Number Placeholder 6"/>
          <p:cNvSpPr>
            <a:spLocks noGrp="1"/>
          </p:cNvSpPr>
          <p:nvPr>
            <p:ph type="sldNum" sz="quarter" idx="12"/>
          </p:nvPr>
        </p:nvSpPr>
        <p:spPr/>
        <p:txBody>
          <a:bodyPr/>
          <a:lstStyle/>
          <a:p>
            <a:fld id="{73C302B8-605B-4FD7-8297-100F72AD260E}" type="slidenum">
              <a:rPr lang="en-CA" smtClean="0"/>
              <a:pPr/>
              <a:t>‹#›</a:t>
            </a:fld>
            <a:endParaRPr lang="en-CA"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1167A7FF-B002-4766-8940-7530043D122A}" type="datetimeFigureOut">
              <a:rPr lang="en-CA" smtClean="0"/>
              <a:pPr/>
              <a:t>2013-12-05</a:t>
            </a:fld>
            <a:endParaRPr lang="en-CA" dirty="0"/>
          </a:p>
        </p:txBody>
      </p:sp>
      <p:sp>
        <p:nvSpPr>
          <p:cNvPr id="6" name="Footer Placeholder 5"/>
          <p:cNvSpPr>
            <a:spLocks noGrp="1"/>
          </p:cNvSpPr>
          <p:nvPr>
            <p:ph type="ftr" sz="quarter" idx="11"/>
          </p:nvPr>
        </p:nvSpPr>
        <p:spPr/>
        <p:txBody>
          <a:bodyPr/>
          <a:lstStyle/>
          <a:p>
            <a:endParaRPr lang="en-CA" dirty="0"/>
          </a:p>
        </p:txBody>
      </p:sp>
      <p:sp>
        <p:nvSpPr>
          <p:cNvPr id="7" name="Slide Number Placeholder 6"/>
          <p:cNvSpPr>
            <a:spLocks noGrp="1"/>
          </p:cNvSpPr>
          <p:nvPr>
            <p:ph type="sldNum" sz="quarter" idx="12"/>
          </p:nvPr>
        </p:nvSpPr>
        <p:spPr>
          <a:xfrm>
            <a:off x="8077200" y="6356350"/>
            <a:ext cx="609600" cy="365125"/>
          </a:xfrm>
        </p:spPr>
        <p:txBody>
          <a:bodyPr/>
          <a:lstStyle/>
          <a:p>
            <a:fld id="{73C302B8-605B-4FD7-8297-100F72AD260E}" type="slidenum">
              <a:rPr lang="en-CA" smtClean="0"/>
              <a:pPr/>
              <a:t>‹#›</a:t>
            </a:fld>
            <a:endParaRPr lang="en-CA" dirty="0"/>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dirty="0"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167A7FF-B002-4766-8940-7530043D122A}" type="datetimeFigureOut">
              <a:rPr lang="en-CA" smtClean="0"/>
              <a:pPr/>
              <a:t>2013-12-05</a:t>
            </a:fld>
            <a:endParaRPr lang="en-CA" dirty="0"/>
          </a:p>
        </p:txBody>
      </p:sp>
      <p:sp>
        <p:nvSpPr>
          <p:cNvPr id="5" name="Footer Placeholder 4"/>
          <p:cNvSpPr>
            <a:spLocks noGrp="1"/>
          </p:cNvSpPr>
          <p:nvPr>
            <p:ph type="ftr" sz="quarter" idx="11"/>
          </p:nvPr>
        </p:nvSpPr>
        <p:spPr/>
        <p:txBody>
          <a:bodyPr/>
          <a:lstStyle/>
          <a:p>
            <a:endParaRPr lang="en-CA" dirty="0"/>
          </a:p>
        </p:txBody>
      </p:sp>
      <p:sp>
        <p:nvSpPr>
          <p:cNvPr id="6" name="Slide Number Placeholder 5"/>
          <p:cNvSpPr>
            <a:spLocks noGrp="1"/>
          </p:cNvSpPr>
          <p:nvPr>
            <p:ph type="sldNum" sz="quarter" idx="12"/>
          </p:nvPr>
        </p:nvSpPr>
        <p:spPr/>
        <p:txBody>
          <a:bodyPr/>
          <a:lstStyle/>
          <a:p>
            <a:fld id="{73C302B8-605B-4FD7-8297-100F72AD260E}" type="slidenum">
              <a:rPr lang="en-CA" smtClean="0"/>
              <a:pPr/>
              <a:t>‹#›</a:t>
            </a:fld>
            <a:endParaRPr lang="en-CA"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167A7FF-B002-4766-8940-7530043D122A}" type="datetimeFigureOut">
              <a:rPr lang="en-CA" smtClean="0"/>
              <a:pPr/>
              <a:t>2013-12-05</a:t>
            </a:fld>
            <a:endParaRPr lang="en-CA" dirty="0"/>
          </a:p>
        </p:txBody>
      </p:sp>
      <p:sp>
        <p:nvSpPr>
          <p:cNvPr id="5" name="Footer Placeholder 4"/>
          <p:cNvSpPr>
            <a:spLocks noGrp="1"/>
          </p:cNvSpPr>
          <p:nvPr>
            <p:ph type="ftr" sz="quarter" idx="11"/>
          </p:nvPr>
        </p:nvSpPr>
        <p:spPr/>
        <p:txBody>
          <a:bodyPr/>
          <a:lstStyle/>
          <a:p>
            <a:endParaRPr lang="en-CA" dirty="0"/>
          </a:p>
        </p:txBody>
      </p:sp>
      <p:sp>
        <p:nvSpPr>
          <p:cNvPr id="6" name="Slide Number Placeholder 5"/>
          <p:cNvSpPr>
            <a:spLocks noGrp="1"/>
          </p:cNvSpPr>
          <p:nvPr>
            <p:ph type="sldNum" sz="quarter" idx="12"/>
          </p:nvPr>
        </p:nvSpPr>
        <p:spPr/>
        <p:txBody>
          <a:bodyPr/>
          <a:lstStyle/>
          <a:p>
            <a:fld id="{73C302B8-605B-4FD7-8297-100F72AD260E}" type="slidenum">
              <a:rPr lang="en-CA" smtClean="0"/>
              <a:pPr/>
              <a:t>‹#›</a:t>
            </a:fld>
            <a:endParaRPr lang="en-CA"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1167A7FF-B002-4766-8940-7530043D122A}" type="datetimeFigureOut">
              <a:rPr lang="en-CA" smtClean="0"/>
              <a:pPr/>
              <a:t>2013-12-05</a:t>
            </a:fld>
            <a:endParaRPr lang="en-CA" dirty="0"/>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CA" dirty="0"/>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73C302B8-605B-4FD7-8297-100F72AD260E}" type="slidenum">
              <a:rPr lang="en-CA" smtClean="0"/>
              <a:pPr/>
              <a:t>‹#›</a:t>
            </a:fld>
            <a:endParaRPr lang="en-CA" dirty="0"/>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CA" dirty="0" smtClean="0"/>
              <a:t>Advancing Professional Reliance in Timber Pricing</a:t>
            </a:r>
            <a:endParaRPr lang="en-CA" dirty="0"/>
          </a:p>
        </p:txBody>
      </p:sp>
      <p:sp>
        <p:nvSpPr>
          <p:cNvPr id="3" name="Subtitle 2"/>
          <p:cNvSpPr>
            <a:spLocks noGrp="1"/>
          </p:cNvSpPr>
          <p:nvPr>
            <p:ph type="subTitle" idx="1"/>
          </p:nvPr>
        </p:nvSpPr>
        <p:spPr/>
        <p:txBody>
          <a:bodyPr/>
          <a:lstStyle/>
          <a:p>
            <a:r>
              <a:rPr lang="en-CA" dirty="0" smtClean="0"/>
              <a:t>Subset of presentations to the </a:t>
            </a:r>
            <a:br>
              <a:rPr lang="en-CA" dirty="0" smtClean="0"/>
            </a:br>
            <a:r>
              <a:rPr lang="en-CA" dirty="0" smtClean="0"/>
              <a:t>Provincial Forestry Forum in 2012-2013</a:t>
            </a:r>
            <a:endParaRPr lang="en-CA"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764704"/>
            <a:ext cx="8157592" cy="852704"/>
          </a:xfrm>
        </p:spPr>
        <p:txBody>
          <a:bodyPr>
            <a:normAutofit/>
          </a:bodyPr>
          <a:lstStyle/>
          <a:p>
            <a:r>
              <a:rPr lang="en-CA" b="1" i="1" u="sng" dirty="0" smtClean="0"/>
              <a:t>Professional Reliance…</a:t>
            </a:r>
            <a:endParaRPr lang="en-CA" dirty="0"/>
          </a:p>
        </p:txBody>
      </p:sp>
      <p:sp>
        <p:nvSpPr>
          <p:cNvPr id="3" name="Content Placeholder 2"/>
          <p:cNvSpPr>
            <a:spLocks noGrp="1"/>
          </p:cNvSpPr>
          <p:nvPr>
            <p:ph idx="1"/>
          </p:nvPr>
        </p:nvSpPr>
        <p:spPr/>
        <p:txBody>
          <a:bodyPr/>
          <a:lstStyle/>
          <a:p>
            <a:r>
              <a:rPr lang="en-CA" dirty="0"/>
              <a:t>“</a:t>
            </a:r>
            <a:r>
              <a:rPr lang="en-CA" i="1" dirty="0"/>
              <a:t>the practice of accepting and relying upon the decisions and advice of professionals who accept responsibility and can be held accountable for the decisions they make and the advice they give</a:t>
            </a:r>
            <a:r>
              <a:rPr lang="en-CA" i="1" dirty="0" smtClean="0"/>
              <a:t>”</a:t>
            </a:r>
          </a:p>
          <a:p>
            <a:endParaRPr lang="en-CA" dirty="0" smtClean="0"/>
          </a:p>
          <a:p>
            <a:r>
              <a:rPr lang="en-CA" dirty="0" smtClean="0"/>
              <a:t>Initially, professional reliance in timber pricing will be </a:t>
            </a:r>
            <a:r>
              <a:rPr lang="en-US" dirty="0" smtClean="0"/>
              <a:t>focused on appraisals and cruising</a:t>
            </a:r>
          </a:p>
          <a:p>
            <a:pPr>
              <a:buNone/>
            </a:pPr>
            <a:endParaRPr lang="en-CA" dirty="0" smtClean="0"/>
          </a:p>
          <a:p>
            <a:endParaRPr lang="en-CA" dirty="0"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692696"/>
            <a:ext cx="8229600" cy="924712"/>
          </a:xfrm>
        </p:spPr>
        <p:txBody>
          <a:bodyPr>
            <a:normAutofit/>
          </a:bodyPr>
          <a:lstStyle/>
          <a:p>
            <a:r>
              <a:rPr lang="en-US" b="1" u="sng" dirty="0" smtClean="0"/>
              <a:t>Benefits </a:t>
            </a:r>
            <a:endParaRPr lang="en-CA" b="1" u="sng" dirty="0"/>
          </a:p>
        </p:txBody>
      </p:sp>
      <p:sp>
        <p:nvSpPr>
          <p:cNvPr id="3" name="Content Placeholder 2"/>
          <p:cNvSpPr>
            <a:spLocks noGrp="1"/>
          </p:cNvSpPr>
          <p:nvPr>
            <p:ph idx="1"/>
          </p:nvPr>
        </p:nvSpPr>
        <p:spPr/>
        <p:txBody>
          <a:bodyPr>
            <a:normAutofit lnSpcReduction="10000"/>
          </a:bodyPr>
          <a:lstStyle/>
          <a:p>
            <a:r>
              <a:rPr lang="en-US" dirty="0" smtClean="0"/>
              <a:t>Increased business certainty </a:t>
            </a:r>
          </a:p>
          <a:p>
            <a:r>
              <a:rPr lang="en-US" dirty="0" smtClean="0"/>
              <a:t>Reduced timber pricing transaction costs</a:t>
            </a:r>
          </a:p>
          <a:p>
            <a:r>
              <a:rPr lang="en-US" dirty="0" smtClean="0"/>
              <a:t>Reduced timelines for stumpage rate determinations</a:t>
            </a:r>
          </a:p>
          <a:p>
            <a:r>
              <a:rPr lang="en-US" dirty="0" smtClean="0"/>
              <a:t>Common professional practice expectations</a:t>
            </a:r>
          </a:p>
          <a:p>
            <a:r>
              <a:rPr lang="en-US" dirty="0" smtClean="0"/>
              <a:t>Reduced risk resulting in greater professional reliance</a:t>
            </a:r>
          </a:p>
          <a:p>
            <a:r>
              <a:rPr lang="en-US" dirty="0" smtClean="0"/>
              <a:t>Increased trust between parties</a:t>
            </a:r>
          </a:p>
          <a:p>
            <a:r>
              <a:rPr lang="en-US" dirty="0" smtClean="0"/>
              <a:t>Increased professional competency</a:t>
            </a:r>
          </a:p>
          <a:p>
            <a:r>
              <a:rPr lang="en-US" dirty="0" smtClean="0"/>
              <a:t>Meets requirements of OCG and AG</a:t>
            </a:r>
          </a:p>
          <a:p>
            <a:r>
              <a:rPr lang="en-US" dirty="0" smtClean="0"/>
              <a:t>Increased accountability for submissions &amp; review</a:t>
            </a:r>
          </a:p>
          <a:p>
            <a:r>
              <a:rPr lang="en-US" dirty="0" smtClean="0"/>
              <a:t>Increased ability for enforcement by ABCFP</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980728"/>
            <a:ext cx="8229600" cy="1143000"/>
          </a:xfrm>
        </p:spPr>
        <p:txBody>
          <a:bodyPr>
            <a:normAutofit fontScale="90000"/>
          </a:bodyPr>
          <a:lstStyle/>
          <a:p>
            <a:r>
              <a:rPr lang="en-CA" b="1" u="sng" dirty="0" smtClean="0"/>
              <a:t>Five key elements of Professional Reliance in Timber Pricing </a:t>
            </a:r>
            <a:endParaRPr lang="en-CA" b="1" u="sng" dirty="0"/>
          </a:p>
        </p:txBody>
      </p:sp>
      <p:sp>
        <p:nvSpPr>
          <p:cNvPr id="3" name="Content Placeholder 2"/>
          <p:cNvSpPr>
            <a:spLocks noGrp="1"/>
          </p:cNvSpPr>
          <p:nvPr>
            <p:ph idx="1"/>
          </p:nvPr>
        </p:nvSpPr>
        <p:spPr>
          <a:xfrm>
            <a:off x="457200" y="2420888"/>
            <a:ext cx="8229600" cy="3903712"/>
          </a:xfrm>
        </p:spPr>
        <p:txBody>
          <a:bodyPr>
            <a:normAutofit/>
          </a:bodyPr>
          <a:lstStyle/>
          <a:p>
            <a:pPr lvl="0"/>
            <a:r>
              <a:rPr lang="en-CA" dirty="0" smtClean="0"/>
              <a:t>Clear legal construct and clear performance criteria (policies and procedures)</a:t>
            </a:r>
          </a:p>
          <a:p>
            <a:pPr lvl="0"/>
            <a:r>
              <a:rPr lang="en-CA" dirty="0" smtClean="0"/>
              <a:t>Competent and informed professionals</a:t>
            </a:r>
          </a:p>
          <a:p>
            <a:pPr lvl="0"/>
            <a:r>
              <a:rPr lang="en-CA" dirty="0" smtClean="0"/>
              <a:t>Effective and efficient verification commensurate with the risks</a:t>
            </a:r>
          </a:p>
          <a:p>
            <a:pPr lvl="0"/>
            <a:r>
              <a:rPr lang="en-CA" dirty="0" smtClean="0"/>
              <a:t>Strong accountabilities for all parties</a:t>
            </a:r>
          </a:p>
          <a:p>
            <a:pPr lvl="0"/>
            <a:r>
              <a:rPr lang="en-CA" dirty="0" smtClean="0"/>
              <a:t>High levels of trust among timber pricing professionals </a:t>
            </a:r>
            <a:r>
              <a:rPr lang="en-CA" i="1" dirty="0" smtClean="0"/>
              <a:t> </a:t>
            </a:r>
            <a:endParaRPr lang="en-CA" dirty="0" smtClean="0"/>
          </a:p>
          <a:p>
            <a:endParaRPr lang="en-CA"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980728"/>
            <a:ext cx="8229600" cy="1143000"/>
          </a:xfrm>
        </p:spPr>
        <p:txBody>
          <a:bodyPr>
            <a:normAutofit fontScale="90000"/>
          </a:bodyPr>
          <a:lstStyle/>
          <a:p>
            <a:r>
              <a:rPr lang="en-CA" b="1" u="sng" dirty="0" smtClean="0"/>
              <a:t>Professional Reliance in Timber Pricing – BC Model</a:t>
            </a:r>
            <a:endParaRPr lang="en-CA" b="1" u="sng" dirty="0"/>
          </a:p>
        </p:txBody>
      </p:sp>
      <p:sp>
        <p:nvSpPr>
          <p:cNvPr id="3" name="Content Placeholder 2"/>
          <p:cNvSpPr>
            <a:spLocks noGrp="1"/>
          </p:cNvSpPr>
          <p:nvPr>
            <p:ph idx="1"/>
          </p:nvPr>
        </p:nvSpPr>
        <p:spPr>
          <a:xfrm>
            <a:off x="539552" y="2132856"/>
            <a:ext cx="8229600" cy="4389120"/>
          </a:xfrm>
        </p:spPr>
        <p:txBody>
          <a:bodyPr>
            <a:normAutofit/>
          </a:bodyPr>
          <a:lstStyle/>
          <a:p>
            <a:pPr>
              <a:buNone/>
            </a:pPr>
            <a:r>
              <a:rPr lang="en-CA" i="1" dirty="0" smtClean="0"/>
              <a:t> </a:t>
            </a:r>
            <a:endParaRPr lang="en-CA" dirty="0" smtClean="0"/>
          </a:p>
          <a:p>
            <a:endParaRPr lang="en-CA" dirty="0"/>
          </a:p>
        </p:txBody>
      </p:sp>
      <p:grpSp>
        <p:nvGrpSpPr>
          <p:cNvPr id="32" name="Group 31"/>
          <p:cNvGrpSpPr/>
          <p:nvPr/>
        </p:nvGrpSpPr>
        <p:grpSpPr>
          <a:xfrm>
            <a:off x="899592" y="2348881"/>
            <a:ext cx="7272808" cy="2952328"/>
            <a:chOff x="344488" y="588092"/>
            <a:chExt cx="4221162" cy="1718546"/>
          </a:xfrm>
        </p:grpSpPr>
        <p:sp>
          <p:nvSpPr>
            <p:cNvPr id="3098" name="Oval 26"/>
            <p:cNvSpPr>
              <a:spLocks noChangeArrowheads="1"/>
            </p:cNvSpPr>
            <p:nvPr/>
          </p:nvSpPr>
          <p:spPr bwMode="auto">
            <a:xfrm>
              <a:off x="1154113" y="1263650"/>
              <a:ext cx="1039812" cy="1042988"/>
            </a:xfrm>
            <a:prstGeom prst="ellipse">
              <a:avLst/>
            </a:prstGeom>
            <a:solidFill>
              <a:srgbClr val="00B0F0">
                <a:alpha val="10001"/>
              </a:srgbClr>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CA" dirty="0"/>
            </a:p>
          </p:txBody>
        </p:sp>
        <p:sp>
          <p:nvSpPr>
            <p:cNvPr id="3097" name="Oval 25"/>
            <p:cNvSpPr>
              <a:spLocks noChangeArrowheads="1"/>
            </p:cNvSpPr>
            <p:nvPr/>
          </p:nvSpPr>
          <p:spPr bwMode="auto">
            <a:xfrm>
              <a:off x="2757488" y="1263650"/>
              <a:ext cx="1039812" cy="1042988"/>
            </a:xfrm>
            <a:prstGeom prst="ellipse">
              <a:avLst/>
            </a:prstGeom>
            <a:solidFill>
              <a:srgbClr val="00B0F0">
                <a:alpha val="30000"/>
              </a:srgbClr>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CA" dirty="0"/>
            </a:p>
          </p:txBody>
        </p:sp>
        <p:sp>
          <p:nvSpPr>
            <p:cNvPr id="3096" name="Oval 24"/>
            <p:cNvSpPr>
              <a:spLocks noChangeArrowheads="1"/>
            </p:cNvSpPr>
            <p:nvPr/>
          </p:nvSpPr>
          <p:spPr bwMode="auto">
            <a:xfrm>
              <a:off x="1947863" y="1263650"/>
              <a:ext cx="1039812" cy="1042988"/>
            </a:xfrm>
            <a:prstGeom prst="ellipse">
              <a:avLst/>
            </a:prstGeom>
            <a:solidFill>
              <a:srgbClr val="00B0F0">
                <a:alpha val="20000"/>
              </a:srgbClr>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CA" dirty="0"/>
            </a:p>
          </p:txBody>
        </p:sp>
        <p:sp>
          <p:nvSpPr>
            <p:cNvPr id="3095" name="Oval 23"/>
            <p:cNvSpPr>
              <a:spLocks noChangeArrowheads="1"/>
            </p:cNvSpPr>
            <p:nvPr/>
          </p:nvSpPr>
          <p:spPr bwMode="auto">
            <a:xfrm>
              <a:off x="3525838" y="1263650"/>
              <a:ext cx="1039812" cy="1042988"/>
            </a:xfrm>
            <a:prstGeom prst="ellipse">
              <a:avLst/>
            </a:prstGeom>
            <a:solidFill>
              <a:srgbClr val="00B0F0">
                <a:alpha val="39999"/>
              </a:srgbClr>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CA" dirty="0"/>
            </a:p>
          </p:txBody>
        </p:sp>
        <p:sp>
          <p:nvSpPr>
            <p:cNvPr id="3094" name="Oval 22"/>
            <p:cNvSpPr>
              <a:spLocks noChangeArrowheads="1"/>
            </p:cNvSpPr>
            <p:nvPr/>
          </p:nvSpPr>
          <p:spPr bwMode="auto">
            <a:xfrm>
              <a:off x="344488" y="1263650"/>
              <a:ext cx="1039812" cy="1042988"/>
            </a:xfrm>
            <a:prstGeom prst="ellips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CA" dirty="0"/>
            </a:p>
          </p:txBody>
        </p:sp>
        <p:sp>
          <p:nvSpPr>
            <p:cNvPr id="3099" name="AutoShape 27"/>
            <p:cNvSpPr>
              <a:spLocks noChangeArrowheads="1"/>
            </p:cNvSpPr>
            <p:nvPr/>
          </p:nvSpPr>
          <p:spPr bwMode="auto">
            <a:xfrm>
              <a:off x="2350585" y="588092"/>
              <a:ext cx="1713541" cy="545214"/>
            </a:xfrm>
            <a:prstGeom prst="wedgeRoundRectCallout">
              <a:avLst>
                <a:gd name="adj1" fmla="val -20852"/>
                <a:gd name="adj2" fmla="val 94319"/>
                <a:gd name="adj3" fmla="val 16667"/>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tab pos="457200" algn="l"/>
                  <a:tab pos="914400" algn="l"/>
                </a:tabLst>
              </a:pPr>
              <a:r>
                <a:rPr kumimoji="0" lang="en-US" sz="12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Strengthened Professional Reliance</a:t>
              </a:r>
              <a:endParaRPr kumimoji="0" lang="en-US" sz="900" b="0" i="0" u="none" strike="noStrike" cap="none" normalizeH="0" baseline="0" dirty="0" smtClean="0">
                <a:ln>
                  <a:noFill/>
                </a:ln>
                <a:solidFill>
                  <a:schemeClr val="tx1"/>
                </a:solidFill>
                <a:effectLst/>
                <a:latin typeface="Arial" pitchFamily="34" charset="0"/>
                <a:cs typeface="Arial" pitchFamily="34" charset="0"/>
              </a:endParaRPr>
            </a:p>
            <a:p>
              <a:pPr eaLnBrk="0" fontAlgn="base" hangingPunct="0">
                <a:spcBef>
                  <a:spcPct val="0"/>
                </a:spcBef>
                <a:spcAft>
                  <a:spcPct val="0"/>
                </a:spcAft>
                <a:buFontTx/>
                <a:buChar char="•"/>
                <a:tabLst>
                  <a:tab pos="457200" algn="l"/>
                  <a:tab pos="914400" algn="l"/>
                </a:tabLst>
              </a:pPr>
              <a:r>
                <a:rPr kumimoji="0" lang="en-US" sz="1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Trust but verify</a:t>
              </a:r>
              <a:endParaRPr kumimoji="0" lang="en-US" sz="1000" b="0" i="0" u="none" strike="noStrike" cap="none" normalizeH="0" baseline="0" dirty="0" smtClean="0">
                <a:ln>
                  <a:noFill/>
                </a:ln>
                <a:solidFill>
                  <a:schemeClr val="tx1"/>
                </a:solidFill>
                <a:effectLst/>
                <a:latin typeface="Arial" pitchFamily="34" charset="0"/>
                <a:cs typeface="Arial" pitchFamily="34" charset="0"/>
              </a:endParaRPr>
            </a:p>
            <a:p>
              <a:pPr eaLnBrk="0" fontAlgn="base" hangingPunct="0">
                <a:spcBef>
                  <a:spcPct val="0"/>
                </a:spcBef>
                <a:spcAft>
                  <a:spcPct val="0"/>
                </a:spcAft>
                <a:buFontTx/>
                <a:buChar char="•"/>
                <a:tabLst>
                  <a:tab pos="457200" algn="l"/>
                  <a:tab pos="914400" algn="l"/>
                </a:tabLst>
              </a:pPr>
              <a:r>
                <a:rPr kumimoji="0" lang="en-US" sz="1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SDM primary point of contact</a:t>
              </a:r>
              <a:endParaRPr kumimoji="0" lang="en-US" sz="1000" b="0" i="0" u="none" strike="noStrike" cap="none" normalizeH="0" baseline="0" dirty="0" smtClean="0">
                <a:ln>
                  <a:noFill/>
                </a:ln>
                <a:solidFill>
                  <a:schemeClr val="tx1"/>
                </a:solidFill>
                <a:effectLst/>
                <a:latin typeface="Arial" pitchFamily="34" charset="0"/>
                <a:cs typeface="Arial" pitchFamily="34" charset="0"/>
              </a:endParaRPr>
            </a:p>
            <a:p>
              <a:pPr eaLnBrk="0" fontAlgn="base" hangingPunct="0">
                <a:spcBef>
                  <a:spcPct val="0"/>
                </a:spcBef>
                <a:spcAft>
                  <a:spcPct val="0"/>
                </a:spcAft>
                <a:buFontTx/>
                <a:buChar char="•"/>
                <a:tabLst>
                  <a:tab pos="457200" algn="l"/>
                  <a:tab pos="914400" algn="l"/>
                </a:tabLst>
              </a:pPr>
              <a:r>
                <a:rPr kumimoji="0" lang="en-US" sz="1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Full suite of actions to raise the bar</a:t>
              </a:r>
              <a:endParaRPr kumimoji="0" lang="en-US" sz="1000" b="0" i="0" u="none" strike="noStrike" cap="none" normalizeH="0" baseline="0" dirty="0" smtClean="0">
                <a:ln>
                  <a:noFill/>
                </a:ln>
                <a:solidFill>
                  <a:schemeClr val="tx1"/>
                </a:solidFill>
                <a:effectLst/>
                <a:latin typeface="Arial" pitchFamily="34" charset="0"/>
                <a:cs typeface="Arial" pitchFamily="34" charset="0"/>
              </a:endParaRPr>
            </a:p>
          </p:txBody>
        </p:sp>
      </p:grpSp>
      <p:sp>
        <p:nvSpPr>
          <p:cNvPr id="3100" name="Rectangle 28"/>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dirty="0"/>
          </a:p>
        </p:txBody>
      </p:sp>
      <p:sp>
        <p:nvSpPr>
          <p:cNvPr id="3102" name="Rectangle 30"/>
          <p:cNvSpPr>
            <a:spLocks noChangeArrowheads="1"/>
          </p:cNvSpPr>
          <p:nvPr/>
        </p:nvSpPr>
        <p:spPr bwMode="auto">
          <a:xfrm>
            <a:off x="0" y="4572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tab pos="457200" algn="l"/>
                <a:tab pos="914400" algn="l"/>
              </a:tabLst>
            </a:pPr>
            <a:endParaRPr kumimoji="0" lang="en-US"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457200" algn="l"/>
                <a:tab pos="914400" algn="l"/>
              </a:tabLst>
            </a:pPr>
            <a:r>
              <a:rPr kumimoji="0" lang="en-US"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endParaRPr kumimoji="0" lang="en-CA" sz="9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457200" algn="l"/>
                <a:tab pos="914400" algn="l"/>
              </a:tabLst>
            </a:pPr>
            <a:r>
              <a:rPr kumimoji="0" lang="en-US"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endParaRPr kumimoji="0" lang="en-CA" sz="9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457200" algn="l"/>
                <a:tab pos="914400" algn="l"/>
              </a:tabLst>
            </a:pPr>
            <a:endParaRPr kumimoji="0" lang="en-CA"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33" name="TextBox 32"/>
          <p:cNvSpPr txBox="1"/>
          <p:nvPr/>
        </p:nvSpPr>
        <p:spPr>
          <a:xfrm>
            <a:off x="1043608" y="5589240"/>
            <a:ext cx="1584176" cy="400110"/>
          </a:xfrm>
          <a:prstGeom prst="rect">
            <a:avLst/>
          </a:prstGeom>
          <a:noFill/>
        </p:spPr>
        <p:txBody>
          <a:bodyPr wrap="square" rtlCol="0">
            <a:spAutoFit/>
          </a:bodyPr>
          <a:lstStyle/>
          <a:p>
            <a:r>
              <a:rPr lang="en-CA" sz="2000" dirty="0" smtClean="0"/>
              <a:t>Status Quo</a:t>
            </a:r>
            <a:endParaRPr lang="en-CA" sz="2000" dirty="0"/>
          </a:p>
        </p:txBody>
      </p:sp>
      <p:sp>
        <p:nvSpPr>
          <p:cNvPr id="34" name="TextBox 33"/>
          <p:cNvSpPr txBox="1"/>
          <p:nvPr/>
        </p:nvSpPr>
        <p:spPr>
          <a:xfrm>
            <a:off x="5903640" y="5589240"/>
            <a:ext cx="3240360" cy="892552"/>
          </a:xfrm>
          <a:prstGeom prst="rect">
            <a:avLst/>
          </a:prstGeom>
          <a:noFill/>
        </p:spPr>
        <p:txBody>
          <a:bodyPr wrap="square" rtlCol="0">
            <a:spAutoFit/>
          </a:bodyPr>
          <a:lstStyle/>
          <a:p>
            <a:r>
              <a:rPr lang="en-CA" sz="2000" dirty="0" smtClean="0"/>
              <a:t>Full Professional Reliance</a:t>
            </a:r>
            <a:endParaRPr lang="en-CA" sz="1600" dirty="0" smtClean="0"/>
          </a:p>
          <a:p>
            <a:pPr lvl="1">
              <a:buFont typeface="Arial" pitchFamily="34" charset="0"/>
              <a:buChar char="•"/>
            </a:pPr>
            <a:r>
              <a:rPr lang="en-CA" sz="1600" dirty="0" smtClean="0"/>
              <a:t>  Automated Rates</a:t>
            </a:r>
          </a:p>
          <a:p>
            <a:pPr lvl="1">
              <a:buFont typeface="Arial" pitchFamily="34" charset="0"/>
              <a:buChar char="•"/>
            </a:pPr>
            <a:r>
              <a:rPr lang="en-CA" sz="1600" dirty="0" smtClean="0"/>
              <a:t>  Audit Program</a:t>
            </a:r>
            <a:endParaRPr lang="en-CA" sz="1600" dirty="0"/>
          </a:p>
        </p:txBody>
      </p:sp>
      <p:sp>
        <p:nvSpPr>
          <p:cNvPr id="15" name="Right Arrow 14"/>
          <p:cNvSpPr/>
          <p:nvPr/>
        </p:nvSpPr>
        <p:spPr>
          <a:xfrm rot="16200000">
            <a:off x="1655676" y="5409220"/>
            <a:ext cx="288032" cy="21602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16" name="Right Arrow 15"/>
          <p:cNvSpPr/>
          <p:nvPr/>
        </p:nvSpPr>
        <p:spPr>
          <a:xfrm rot="16200000">
            <a:off x="7128284" y="5409220"/>
            <a:ext cx="288032" cy="21602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620688"/>
            <a:ext cx="8301608" cy="996720"/>
          </a:xfrm>
        </p:spPr>
        <p:txBody>
          <a:bodyPr/>
          <a:lstStyle/>
          <a:p>
            <a:r>
              <a:rPr lang="en-US" b="1" u="sng" dirty="0" smtClean="0"/>
              <a:t>Strategies</a:t>
            </a:r>
            <a:endParaRPr lang="en-CA" b="1" u="sng" dirty="0"/>
          </a:p>
        </p:txBody>
      </p:sp>
      <p:sp>
        <p:nvSpPr>
          <p:cNvPr id="3" name="Content Placeholder 2"/>
          <p:cNvSpPr>
            <a:spLocks noGrp="1"/>
          </p:cNvSpPr>
          <p:nvPr>
            <p:ph idx="1"/>
          </p:nvPr>
        </p:nvSpPr>
        <p:spPr/>
        <p:txBody>
          <a:bodyPr>
            <a:normAutofit/>
          </a:bodyPr>
          <a:lstStyle/>
          <a:p>
            <a:pPr lvl="1">
              <a:buFont typeface="Wingdings 2" pitchFamily="18" charset="2"/>
              <a:buChar char="&lt;"/>
            </a:pPr>
            <a:r>
              <a:rPr lang="en-US" dirty="0" smtClean="0"/>
              <a:t>Review and revise appraisal manuals and cruise manual</a:t>
            </a:r>
          </a:p>
          <a:p>
            <a:pPr lvl="1">
              <a:buFont typeface="Wingdings 2" pitchFamily="18" charset="2"/>
              <a:buChar char="&lt;"/>
            </a:pPr>
            <a:r>
              <a:rPr lang="en-US" dirty="0" smtClean="0"/>
              <a:t>Develop and conduct joint training</a:t>
            </a:r>
          </a:p>
          <a:p>
            <a:pPr lvl="1">
              <a:buFont typeface="Wingdings 2" pitchFamily="18" charset="2"/>
              <a:buChar char="&lt;"/>
            </a:pPr>
            <a:r>
              <a:rPr lang="en-US" dirty="0" smtClean="0"/>
              <a:t>Implement  qualified practitioner certification for appraisals</a:t>
            </a:r>
          </a:p>
          <a:p>
            <a:pPr lvl="1"/>
            <a:r>
              <a:rPr lang="en-US" dirty="0" smtClean="0"/>
              <a:t>Establish and recognize quality assurance protocols</a:t>
            </a:r>
          </a:p>
          <a:p>
            <a:pPr lvl="1"/>
            <a:r>
              <a:rPr lang="en-US" dirty="0" smtClean="0"/>
              <a:t>Standardize and automate risk assessment with improved data analysis and performance tracking</a:t>
            </a:r>
          </a:p>
          <a:p>
            <a:pPr lvl="1">
              <a:buFont typeface="Wingdings 2" pitchFamily="18" charset="2"/>
              <a:buChar char="&lt;"/>
            </a:pPr>
            <a:r>
              <a:rPr lang="en-US" dirty="0" smtClean="0"/>
              <a:t>ABCFP to conduct practice reviews</a:t>
            </a:r>
          </a:p>
          <a:p>
            <a:pPr lvl="1"/>
            <a:r>
              <a:rPr lang="en-US" dirty="0" smtClean="0"/>
              <a:t>Review effectiveness of the deterrents for inaccurate submissions under the Forest Act</a:t>
            </a:r>
          </a:p>
          <a:p>
            <a:pPr lvl="1"/>
            <a:endParaRPr lang="en-CA"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1257</TotalTime>
  <Words>260</Words>
  <Application>Microsoft Office PowerPoint</Application>
  <PresentationFormat>On-screen Show (4:3)</PresentationFormat>
  <Paragraphs>51</Paragraphs>
  <Slides>6</Slides>
  <Notes>6</Notes>
  <HiddenSlides>0</HiddenSlides>
  <MMClips>0</MMClip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Flow</vt:lpstr>
      <vt:lpstr>Advancing Professional Reliance in Timber Pricing</vt:lpstr>
      <vt:lpstr>Professional Reliance…</vt:lpstr>
      <vt:lpstr>Benefits </vt:lpstr>
      <vt:lpstr>Five key elements of Professional Reliance in Timber Pricing </vt:lpstr>
      <vt:lpstr>Professional Reliance in Timber Pricing – BC Model</vt:lpstr>
      <vt:lpstr>Strategies</vt:lpstr>
    </vt:vector>
  </TitlesOfParts>
  <Company>Province of British Columbia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Timber Pricing &amp; Professional Reliance</dc:title>
  <dc:creator>dacollin</dc:creator>
  <cp:lastModifiedBy>carowan</cp:lastModifiedBy>
  <cp:revision>146</cp:revision>
  <dcterms:created xsi:type="dcterms:W3CDTF">2012-01-16T17:11:11Z</dcterms:created>
  <dcterms:modified xsi:type="dcterms:W3CDTF">2013-12-05T16:45:58Z</dcterms:modified>
</cp:coreProperties>
</file>